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8" r:id="rId5"/>
    <p:sldId id="2439" r:id="rId6"/>
    <p:sldId id="2433" r:id="rId7"/>
    <p:sldId id="2441" r:id="rId8"/>
    <p:sldId id="2444" r:id="rId9"/>
    <p:sldId id="2440" r:id="rId10"/>
    <p:sldId id="244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584" autoAdjust="0"/>
  </p:normalViewPr>
  <p:slideViewPr>
    <p:cSldViewPr snapToGrid="0">
      <p:cViewPr varScale="1">
        <p:scale>
          <a:sx n="131" d="100"/>
          <a:sy n="131" d="100"/>
        </p:scale>
        <p:origin x="35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7/12/21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7/12/21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8a70d5bc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8a70d5bc8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701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7687" y="6372157"/>
            <a:ext cx="238158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7687" y="6356350"/>
            <a:ext cx="238158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7687" y="6372157"/>
            <a:ext cx="238158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15899" y="6372157"/>
            <a:ext cx="238158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27"/>
          <p:cNvCxnSpPr/>
          <p:nvPr/>
        </p:nvCxnSpPr>
        <p:spPr>
          <a:xfrm rot="10800000">
            <a:off x="-147367" y="1170400"/>
            <a:ext cx="12597200" cy="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27"/>
          <p:cNvSpPr/>
          <p:nvPr/>
        </p:nvSpPr>
        <p:spPr>
          <a:xfrm>
            <a:off x="2809600" y="453567"/>
            <a:ext cx="6572800" cy="1304800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2809600" y="598467"/>
            <a:ext cx="6572800" cy="10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subTitle" idx="1"/>
          </p:nvPr>
        </p:nvSpPr>
        <p:spPr>
          <a:xfrm>
            <a:off x="3834600" y="2554433"/>
            <a:ext cx="4522800" cy="1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subTitle" idx="2"/>
          </p:nvPr>
        </p:nvSpPr>
        <p:spPr>
          <a:xfrm>
            <a:off x="3834600" y="2059133"/>
            <a:ext cx="4522800" cy="5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4037" y="6410263"/>
            <a:ext cx="230537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2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486562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53378" y="6372157"/>
            <a:ext cx="238158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6933" y="6457591"/>
            <a:ext cx="1842336" cy="37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7687" y="6295990"/>
            <a:ext cx="238158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51374" y="6342266"/>
            <a:ext cx="238158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7687" y="6372157"/>
            <a:ext cx="238158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  <p:sldLayoutId id="2147483676" r:id="rId17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8386274"/>
              </p:ext>
            </p:extLst>
          </p:nvPr>
        </p:nvGraphicFramePr>
        <p:xfrm>
          <a:off x="-2115805" y="151735"/>
          <a:ext cx="6316827" cy="6730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Image" r:id="rId3" imgW="15238080" imgH="16215840" progId="Photoshop.Image.16">
                  <p:embed/>
                </p:oleObj>
              </mc:Choice>
              <mc:Fallback>
                <p:oleObj name="Image" r:id="rId3" imgW="15238080" imgH="162158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115805" y="151735"/>
                        <a:ext cx="6316827" cy="6730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26123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5207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/>
              <a:t>Báo cáo tuần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999513"/>
            <a:ext cx="5251450" cy="365125"/>
          </a:xfrm>
        </p:spPr>
        <p:txBody>
          <a:bodyPr>
            <a:noAutofit/>
          </a:bodyPr>
          <a:lstStyle/>
          <a:p>
            <a:pPr lvl="1" algn="ctr"/>
            <a:r>
              <a:rPr lang="en-US" sz="1600">
                <a:latin typeface="+mj-lt"/>
              </a:rPr>
              <a:t>Trần Đại Hiệp – Softwave team</a:t>
            </a:r>
            <a:endParaRPr lang="en-US" sz="1600" dirty="0">
              <a:latin typeface="+mj-lt"/>
            </a:endParaRP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953" y="2231580"/>
            <a:ext cx="6203938" cy="2394840"/>
          </a:xfrm>
        </p:spPr>
        <p:txBody>
          <a:bodyPr>
            <a:normAutofit/>
          </a:bodyPr>
          <a:lstStyle/>
          <a:p>
            <a:r>
              <a:rPr lang="en-US" sz="4400" dirty="0" err="1"/>
              <a:t>Quá</a:t>
            </a:r>
            <a:r>
              <a:rPr lang="en-US" sz="4400" dirty="0"/>
              <a:t> </a:t>
            </a:r>
            <a:r>
              <a:rPr lang="en-US" sz="4400" dirty="0" err="1"/>
              <a:t>Trình</a:t>
            </a:r>
            <a:r>
              <a:rPr lang="en-US" sz="4400" dirty="0"/>
              <a:t> </a:t>
            </a:r>
            <a:r>
              <a:rPr lang="en-US" sz="4400" dirty="0" err="1"/>
              <a:t>thực</a:t>
            </a:r>
            <a:r>
              <a:rPr lang="en-US" sz="4400" dirty="0"/>
              <a:t> </a:t>
            </a:r>
            <a:r>
              <a:rPr lang="en-US" sz="4400" dirty="0" err="1"/>
              <a:t>hiện</a:t>
            </a:r>
            <a:endParaRPr lang="en-US" sz="4400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/>
          <a:lstStyle/>
          <a:p>
            <a:r>
              <a:rPr lang="en-US" b="1"/>
              <a:t>Phương pháp library </a:t>
            </a:r>
            <a:endParaRPr lang="en-US" b="1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079096" y="2611966"/>
            <a:ext cx="1426104" cy="180763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React natie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191" y="3958167"/>
            <a:ext cx="334963" cy="334963"/>
          </a:xfrm>
          <a:prstGeom prst="rect">
            <a:avLst/>
          </a:prstGeom>
        </p:spPr>
      </p:pic>
      <p:pic>
        <p:nvPicPr>
          <p:cNvPr id="1030" name="Picture 6" descr="Free Ios Apple Icon of Glyph style - Available in SVG, PNG, EPS, AI &amp;amp; Icon  fo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495" y="3919423"/>
            <a:ext cx="373707" cy="37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443272" y="2633132"/>
            <a:ext cx="1426104" cy="180763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Library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8807448" y="1564216"/>
            <a:ext cx="1426104" cy="1807634"/>
            <a:chOff x="7969248" y="1526116"/>
            <a:chExt cx="1426104" cy="1807634"/>
          </a:xfrm>
          <a:solidFill>
            <a:srgbClr val="92D050"/>
          </a:solidFill>
        </p:grpSpPr>
        <p:sp>
          <p:nvSpPr>
            <p:cNvPr id="12" name="Rectangle 11"/>
            <p:cNvSpPr/>
            <p:nvPr/>
          </p:nvSpPr>
          <p:spPr>
            <a:xfrm>
              <a:off x="7969248" y="1526116"/>
              <a:ext cx="1426104" cy="1807634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IOS SDK</a:t>
              </a:r>
            </a:p>
          </p:txBody>
        </p:sp>
        <p:pic>
          <p:nvPicPr>
            <p:cNvPr id="14" name="Picture 6" descr="Free Ios Apple Icon of Glyph style - Available in SVG, PNG, EPS, AI &amp;amp; Icon  font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5446" y="2852623"/>
              <a:ext cx="373707" cy="373707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</p:pic>
      </p:grpSp>
      <p:grpSp>
        <p:nvGrpSpPr>
          <p:cNvPr id="21" name="Group 20"/>
          <p:cNvGrpSpPr/>
          <p:nvPr/>
        </p:nvGrpSpPr>
        <p:grpSpPr>
          <a:xfrm>
            <a:off x="8807448" y="4127442"/>
            <a:ext cx="1426104" cy="1807634"/>
            <a:chOff x="7969248" y="4089342"/>
            <a:chExt cx="1426104" cy="1807634"/>
          </a:xfrm>
          <a:solidFill>
            <a:srgbClr val="92D050"/>
          </a:solidFill>
        </p:grpSpPr>
        <p:sp>
          <p:nvSpPr>
            <p:cNvPr id="13" name="Rectangle 12"/>
            <p:cNvSpPr/>
            <p:nvPr/>
          </p:nvSpPr>
          <p:spPr>
            <a:xfrm>
              <a:off x="7969248" y="4089342"/>
              <a:ext cx="1426104" cy="1807634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Android SDK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27812" y="5425017"/>
              <a:ext cx="334963" cy="334963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</p:pic>
      </p:grpSp>
      <p:cxnSp>
        <p:nvCxnSpPr>
          <p:cNvPr id="9" name="Straight Arrow Connector 8"/>
          <p:cNvCxnSpPr>
            <a:stCxn id="10" idx="1"/>
            <a:endCxn id="2" idx="3"/>
          </p:cNvCxnSpPr>
          <p:nvPr/>
        </p:nvCxnSpPr>
        <p:spPr>
          <a:xfrm flipH="1" flipV="1">
            <a:off x="3505200" y="3515783"/>
            <a:ext cx="1938072" cy="21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1"/>
            <a:endCxn id="10" idx="3"/>
          </p:cNvCxnSpPr>
          <p:nvPr/>
        </p:nvCxnSpPr>
        <p:spPr>
          <a:xfrm flipH="1">
            <a:off x="6869376" y="2468033"/>
            <a:ext cx="1938072" cy="1068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1"/>
            <a:endCxn id="10" idx="3"/>
          </p:cNvCxnSpPr>
          <p:nvPr/>
        </p:nvCxnSpPr>
        <p:spPr>
          <a:xfrm flipH="1" flipV="1">
            <a:off x="6869376" y="3536949"/>
            <a:ext cx="1938072" cy="1494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507787" y="-49286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/>
          <a:lstStyle/>
          <a:p>
            <a:r>
              <a:rPr lang="en-US" b="1"/>
              <a:t>Phương pháp Thực hiện</a:t>
            </a:r>
            <a:endParaRPr lang="en-US" b="1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498321" y="2488141"/>
            <a:ext cx="1426104" cy="1807634"/>
            <a:chOff x="3498321" y="2488141"/>
            <a:chExt cx="1426104" cy="1807634"/>
          </a:xfrm>
          <a:solidFill>
            <a:srgbClr val="92D050"/>
          </a:solidFill>
        </p:grpSpPr>
        <p:sp>
          <p:nvSpPr>
            <p:cNvPr id="15" name="Rectangle 14"/>
            <p:cNvSpPr/>
            <p:nvPr/>
          </p:nvSpPr>
          <p:spPr>
            <a:xfrm>
              <a:off x="3498321" y="2488141"/>
              <a:ext cx="1426104" cy="1807634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React natie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9416" y="3834342"/>
              <a:ext cx="334963" cy="334963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</p:pic>
        <p:pic>
          <p:nvPicPr>
            <p:cNvPr id="17" name="Picture 6" descr="Free Ios Apple Icon of Glyph style - Available in SVG, PNG, EPS, AI &amp;amp; Icon  font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6720" y="3795598"/>
              <a:ext cx="373707" cy="373707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</p:pic>
      </p:grpSp>
      <p:grpSp>
        <p:nvGrpSpPr>
          <p:cNvPr id="19" name="Group 18"/>
          <p:cNvGrpSpPr/>
          <p:nvPr/>
        </p:nvGrpSpPr>
        <p:grpSpPr>
          <a:xfrm>
            <a:off x="6860850" y="1449916"/>
            <a:ext cx="1426104" cy="1807634"/>
            <a:chOff x="7969248" y="1526116"/>
            <a:chExt cx="1426104" cy="1807634"/>
          </a:xfrm>
          <a:solidFill>
            <a:srgbClr val="92D050"/>
          </a:solidFill>
        </p:grpSpPr>
        <p:sp>
          <p:nvSpPr>
            <p:cNvPr id="20" name="Rectangle 19"/>
            <p:cNvSpPr/>
            <p:nvPr/>
          </p:nvSpPr>
          <p:spPr>
            <a:xfrm>
              <a:off x="7969248" y="1526116"/>
              <a:ext cx="1426104" cy="1807634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IOS SDK</a:t>
              </a:r>
            </a:p>
          </p:txBody>
        </p:sp>
        <p:pic>
          <p:nvPicPr>
            <p:cNvPr id="21" name="Picture 6" descr="Free Ios Apple Icon of Glyph style - Available in SVG, PNG, EPS, AI &amp;amp; Icon  font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5446" y="2852623"/>
              <a:ext cx="373707" cy="373707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</p:pic>
      </p:grpSp>
      <p:grpSp>
        <p:nvGrpSpPr>
          <p:cNvPr id="22" name="Group 21"/>
          <p:cNvGrpSpPr/>
          <p:nvPr/>
        </p:nvGrpSpPr>
        <p:grpSpPr>
          <a:xfrm>
            <a:off x="6860850" y="4013142"/>
            <a:ext cx="1426104" cy="1807634"/>
            <a:chOff x="7969248" y="4089342"/>
            <a:chExt cx="1426104" cy="1807634"/>
          </a:xfrm>
          <a:solidFill>
            <a:srgbClr val="92D050"/>
          </a:solidFill>
        </p:grpSpPr>
        <p:sp>
          <p:nvSpPr>
            <p:cNvPr id="23" name="Rectangle 22"/>
            <p:cNvSpPr/>
            <p:nvPr/>
          </p:nvSpPr>
          <p:spPr>
            <a:xfrm>
              <a:off x="7969248" y="4089342"/>
              <a:ext cx="1426104" cy="1807634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Android SDK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27812" y="5425017"/>
              <a:ext cx="334963" cy="334963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</p:pic>
      </p:grpSp>
      <p:cxnSp>
        <p:nvCxnSpPr>
          <p:cNvPr id="26" name="Straight Arrow Connector 25"/>
          <p:cNvCxnSpPr>
            <a:stCxn id="20" idx="1"/>
          </p:cNvCxnSpPr>
          <p:nvPr/>
        </p:nvCxnSpPr>
        <p:spPr>
          <a:xfrm flipH="1">
            <a:off x="4922778" y="2353733"/>
            <a:ext cx="1938072" cy="1068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1"/>
          </p:cNvCxnSpPr>
          <p:nvPr/>
        </p:nvCxnSpPr>
        <p:spPr>
          <a:xfrm flipH="1" flipV="1">
            <a:off x="4922778" y="3422649"/>
            <a:ext cx="1938072" cy="1494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048000" y="-45064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499231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374921"/>
              </p:ext>
            </p:extLst>
          </p:nvPr>
        </p:nvGraphicFramePr>
        <p:xfrm>
          <a:off x="-308345" y="1728558"/>
          <a:ext cx="2615609" cy="399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Image" r:id="rId3" imgW="3949200" imgH="6031440" progId="Photoshop.Image.16">
                  <p:embed/>
                </p:oleObj>
              </mc:Choice>
              <mc:Fallback>
                <p:oleObj name="Image" r:id="rId3" imgW="3949200" imgH="60314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08345" y="1728558"/>
                        <a:ext cx="2615609" cy="399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/>
          <a:lstStyle/>
          <a:p>
            <a:r>
              <a:rPr lang="en-US" b="1"/>
              <a:t>KHó khăn gặp phải</a:t>
            </a:r>
            <a:endParaRPr lang="en-US" b="1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54399" y="1189038"/>
            <a:ext cx="814308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/>
              <a:t>Cần sử dụng code Java, Object C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/>
              <a:t>Chưa có nhiều kinh nghiệm trong hai ngôn ngữ này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/>
              <a:t>Docs hãng cung cấp chưa rõ rang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/>
              <a:t>Không chia sẻ quy trình chỉ chia sẻ về SDK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/>
              <a:t>Cần đọc và khai hết các tính năng trong SDK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048000" y="-45064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783829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1366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787237"/>
            <a:ext cx="5687291" cy="2394840"/>
          </a:xfrm>
        </p:spPr>
        <p:txBody>
          <a:bodyPr>
            <a:normAutofit/>
          </a:bodyPr>
          <a:lstStyle/>
          <a:p>
            <a:r>
              <a:rPr lang="en-US" sz="4800"/>
              <a:t>Demo</a:t>
            </a:r>
            <a:endParaRPr lang="en-US" sz="4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SUBTITLE GOES HERE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579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89"/>
          <p:cNvSpPr txBox="1">
            <a:spLocks noGrp="1"/>
          </p:cNvSpPr>
          <p:nvPr>
            <p:ph type="title"/>
          </p:nvPr>
        </p:nvSpPr>
        <p:spPr>
          <a:xfrm>
            <a:off x="2809600" y="598467"/>
            <a:ext cx="6572800" cy="107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THANKS!!</a:t>
            </a:r>
            <a:endParaRPr/>
          </a:p>
        </p:txBody>
      </p:sp>
      <p:sp>
        <p:nvSpPr>
          <p:cNvPr id="927" name="Google Shape;927;p89"/>
          <p:cNvSpPr txBox="1">
            <a:spLocks noGrp="1"/>
          </p:cNvSpPr>
          <p:nvPr>
            <p:ph type="subTitle" idx="1"/>
          </p:nvPr>
        </p:nvSpPr>
        <p:spPr>
          <a:xfrm>
            <a:off x="3378200" y="2328776"/>
            <a:ext cx="5435600" cy="220044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en">
                <a:solidFill>
                  <a:srgbClr val="92D050"/>
                </a:solidFill>
              </a:rPr>
              <a:t>Daihieptn97@gmail.com</a:t>
            </a:r>
          </a:p>
          <a:p>
            <a:pPr marL="0" indent="0">
              <a:lnSpc>
                <a:spcPct val="150000"/>
              </a:lnSpc>
            </a:pPr>
            <a:r>
              <a:rPr lang="en">
                <a:solidFill>
                  <a:srgbClr val="92D050"/>
                </a:solidFill>
              </a:rPr>
              <a:t>+84 359 986 154</a:t>
            </a:r>
            <a:endParaRPr>
              <a:solidFill>
                <a:srgbClr val="92D050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-US">
                <a:solidFill>
                  <a:srgbClr val="92D050"/>
                </a:solidFill>
              </a:rPr>
              <a:t>H</a:t>
            </a:r>
            <a:r>
              <a:rPr lang="en">
                <a:solidFill>
                  <a:srgbClr val="92D050"/>
                </a:solidFill>
              </a:rPr>
              <a:t>ieptn.com</a:t>
            </a:r>
          </a:p>
          <a:p>
            <a:pPr marL="0" indent="0">
              <a:lnSpc>
                <a:spcPct val="150000"/>
              </a:lnSpc>
            </a:pPr>
            <a:r>
              <a:rPr lang="en-US" b="1">
                <a:solidFill>
                  <a:srgbClr val="92D050"/>
                </a:solidFill>
                <a:latin typeface="Oswald"/>
                <a:ea typeface="Oswald"/>
                <a:cs typeface="Oswald"/>
                <a:sym typeface="Oswald"/>
              </a:rPr>
              <a:t>Software team  - Hunonic R&amp;D department</a:t>
            </a:r>
            <a:endParaRPr 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21491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E71848-B78E-4D58-BFA5-D2D5918911C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116</Words>
  <Application>Microsoft Macintosh PowerPoint</Application>
  <PresentationFormat>Widescreen</PresentationFormat>
  <Paragraphs>31</Paragraphs>
  <Slides>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Gill Sans</vt:lpstr>
      <vt:lpstr>Oswald</vt:lpstr>
      <vt:lpstr>Office Theme</vt:lpstr>
      <vt:lpstr>Image</vt:lpstr>
      <vt:lpstr>Báo cáo tuần</vt:lpstr>
      <vt:lpstr>Quá Trình thực hiện</vt:lpstr>
      <vt:lpstr>Phương pháp library </vt:lpstr>
      <vt:lpstr>Phương pháp Thực hiện</vt:lpstr>
      <vt:lpstr>KHó khăn gặp phải</vt:lpstr>
      <vt:lpstr>Demo</vt:lpstr>
      <vt:lpstr>THANKS!!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2021-07-05T00:25:38Z</dcterms:created>
  <dcterms:modified xsi:type="dcterms:W3CDTF">2021-07-12T08:28:37Z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